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794431"/>
            <a:ext cx="9144000" cy="35546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799" y="0"/>
            <a:ext cx="877040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221" y="0"/>
            <a:ext cx="89755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13" y="0"/>
            <a:ext cx="894417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792" y="0"/>
            <a:ext cx="857441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313" y="0"/>
            <a:ext cx="892337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694" y="0"/>
            <a:ext cx="895461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65396" y="0"/>
            <a:ext cx="2013208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2021-06-11T04:48:59Z</dcterms:created>
  <dcterms:modified xsi:type="dcterms:W3CDTF">2021-06-11T04:48:59Z</dcterms:modified>
</cp:coreProperties>
</file>